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2634" autoAdjust="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D3DA5-2EB3-48C6-BD44-7542EB63B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0A2085-5A90-4BD2-A0C1-2FA94F619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F4524-2162-4F48-A6CF-1ACA2C39D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13D55-D568-466D-9E5B-21C6DD455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EB41E-314A-4E80-B774-EEB17ABBD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093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87B3A-0B1F-4F82-B04B-28F26A09C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E3CD2-9CAE-4BFC-A6E9-40738591C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B3D4B-026F-48D0-83E7-FBCBCA911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2F095-D09F-4F00-9851-AA7E36F17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26DABF-DD64-4CFD-9664-777144BB5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999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4953F-72B2-45D9-8C87-864D2F648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4DDE2-30C8-4BE2-9F9E-64ABEBEC1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6B097-9112-46BC-A7F7-B73D5E3F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2B1EC-BAD5-459B-A61A-0735D8D39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F050E-FA56-448A-89ED-18455B9F7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16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7A4D2-2327-4F40-8FC1-E3CCCF1E6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EA422-CBD7-4DFF-A5D8-AFC2A480F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CF6779-E5BB-4367-8F85-A94EB99A26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625159-309C-4002-AECF-17A22D2FE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6F3A2D-1CAF-4935-BAC5-3BD8A5FB8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0E1053-C371-4834-A96F-4874799FD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385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E8A7A-3D66-46C5-92F5-3B5B57C2A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BA3302-6ADE-4173-AEE4-1F78FFE476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5643D1-F57C-45BD-B201-119755218E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870E6B-B16A-4285-8005-4C2478A857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151C1B-21BB-42E8-9498-6A351A625E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A5B1B2-38D5-4A4B-917B-7C2042C40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78B027-DC12-474D-950A-D9919A0F5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04B2DA-0CDF-4FF3-8338-BEF01767E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07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EF1F4-ABDD-484D-9885-EA9F4C9C6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4F5EB8-C079-47E1-8639-ED5448FDB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813BA8-A6C3-44E3-B25F-860F1EFC3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04CBE6-8EAA-43D7-82B5-D07D1B2A2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03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D3F120-BB96-48CA-AA52-C88222DE2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1D5252-54B5-4C2D-B22A-5F9B47A77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BFFF8C-E99F-4838-AB62-8E42A1C4C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813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7B7CE-6EAD-43F7-8621-9BE4C09C2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7F0D7-F9AB-4DC1-8859-B915EE83C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8CDEE-38AD-425B-8C71-B14EA16695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1E3DFB-CA32-452D-94CB-B292B04F8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811D9-576F-47E4-9653-CEC8D7BD7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5168FA-74CE-4389-A8BF-C319081F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356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986AB-8A38-4AC0-8CAE-7F4E76CBC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CCBDD-573D-44FD-98D2-CF731C689E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2013FC-7966-48D2-B93B-5329FD7C1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5C64E-51D8-4573-9133-B21E2E30D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F5CC0-1180-4358-8CDB-FA9AF8196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880D06-BDF3-4D0A-A2A4-B20DDBC78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76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72730-FC74-45A3-8359-7C5D928F7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21C11E-5F07-40D7-9F8D-59BA9E1169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9399B-D21D-46AC-95B9-F99D2DD12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42CCD-0A07-45E1-979B-D6AA36428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5EE4E-E395-4DB6-850B-C720B0441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583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AAB478-2327-4D20-81F2-B60A0D16BE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3D9BB8-0A3E-40F0-8BC0-7B27089BB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3C674-502E-424F-A674-8CEAE89AD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4347F-D935-48FC-93BF-92AF47BDB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888E9-AD35-48B4-88A1-9792D71D7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22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A1341D-269B-49C6-8FE7-0F516BD4C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5959D-F20C-4C41-BE5A-1B5BE5108F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95664-B598-4493-93CA-BFDE5535B9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CCD6A-0C3C-4D9C-9DBB-D77FA2A669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C1420-FF7B-4C78-AAE7-ED7807BE28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68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4BByPGYKmDI?feature=oembe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-Id0M3IR2GI?feature=oemb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eiWe9rdHGAI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E599F32-4B9A-4CC5-8674-4A6AAC29A5A7}"/>
              </a:ext>
            </a:extLst>
          </p:cNvPr>
          <p:cNvSpPr txBox="1"/>
          <p:nvPr/>
        </p:nvSpPr>
        <p:spPr>
          <a:xfrm>
            <a:off x="100013" y="117693"/>
            <a:ext cx="5800726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personal intelligent robot  which is used as a companion.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can get lonely living on your own, especially when you've got a landlord that doesn't allow pets or roommates.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Instead of staying alone and getting bored, you can get this unnervingly cute companion robot from Korean developer, Circulus. Say hello to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mission of Circulus is creating an environment that can become active maker rather than passive user in a new era.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likes to hang out with people as much as it looks round and round, and hates being alone.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 be able to share your emotion with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though communication. Also you can make your own robot through building robot app and decorating appearance about robot.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BD6603-2EE6-49E7-A430-31AC62766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1"/>
            <a:ext cx="6096000" cy="6858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6230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FBA0B7-B1D1-45FE-9419-6F4A9BF50631}"/>
              </a:ext>
            </a:extLst>
          </p:cNvPr>
          <p:cNvSpPr txBox="1"/>
          <p:nvPr/>
        </p:nvSpPr>
        <p:spPr>
          <a:xfrm>
            <a:off x="0" y="335845"/>
            <a:ext cx="675798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Still young, but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wants to let friends know about the world through the Internet with SNS.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what you see, hear and feel. I will always be friends with you.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 all your memories with photos, messages, events, and more from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via the app.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the app to send voice and text messages to your family via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new features to your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via bot store.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 your infinite ideas to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share with your friends.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easily create speech recognition, face recognition, and robot control in the cloud.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control various objects such as printers, displays, and USB memory.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D94AE8-7469-473B-B01E-C3C49C49E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688" y="1"/>
            <a:ext cx="5548312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5665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57E982-7E2C-490B-87EB-D3C11C135326}"/>
              </a:ext>
            </a:extLst>
          </p:cNvPr>
          <p:cNvSpPr txBox="1"/>
          <p:nvPr/>
        </p:nvSpPr>
        <p:spPr>
          <a:xfrm>
            <a:off x="140494" y="455681"/>
            <a:ext cx="572928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can act as an alarm clock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Recount the day's weather and top news stories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 music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Takes pictures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Entertains your family members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Reminds you of upcoming appointments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functionality is easily expanded to include home security integration, voice and facial recognition and more thanks to a dedicated app store.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even code your own programs and features if have the skills.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itself can be controlled through voice commands, QR-embedded flash cards, or through its associated dashboard app (available for both iOS and Android).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650570-6F1D-4E97-94BC-C70949955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464" y="0"/>
            <a:ext cx="620553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1794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54B53C-E781-4FE7-B03A-34DA79D33B40}"/>
              </a:ext>
            </a:extLst>
          </p:cNvPr>
          <p:cNvSpPr txBox="1"/>
          <p:nvPr/>
        </p:nvSpPr>
        <p:spPr>
          <a:xfrm>
            <a:off x="5586414" y="600075"/>
            <a:ext cx="65008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stands just over a foot tall and bears more than a passing resemblance to the Stay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Puft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Marshmallow Man.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Its appendages are articulated, allowing it to wave its arms and toddle slowly around the room.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robot runs the custom Linux-based Circulus OS on a 1.4Ghz quad-core chip and a gig of RAM.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Its 3400mAh battery offers 2 hours of run time, though that requires 5 hours of charging.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5MP camera mounted in its mouth allows it to see the world around it.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6AC931-CEEE-4867-9235-5D7703C77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86415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5075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7F7B00-4725-453E-949A-F458CA0046A6}"/>
              </a:ext>
            </a:extLst>
          </p:cNvPr>
          <p:cNvSpPr txBox="1"/>
          <p:nvPr/>
        </p:nvSpPr>
        <p:spPr>
          <a:xfrm>
            <a:off x="395288" y="314325"/>
            <a:ext cx="57007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make use of the robot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Soul Mate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Remember every moment with you and become more like you sharing voice diary, photos and conversations with robot SNS.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also learning the human mind though social data on the Internet.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Information Reporter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Summarize daily information such as news, weather, discovery on the Internet and register your schedule and manage it. You can also communicate remotely though your smartphone.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Bot Store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your friend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give new abilities such as a teacher, musician, or poet. The bot store offers a variety of applications to enhance the power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You can also easily configure your applications or chatbot.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54D5F2-8E8D-4B90-ACBB-1D52A67ED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"/>
            <a:ext cx="6096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76351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1F45FD-24AF-4D39-B185-02E2E9EEC115}"/>
              </a:ext>
            </a:extLst>
          </p:cNvPr>
          <p:cNvSpPr txBox="1"/>
          <p:nvPr/>
        </p:nvSpPr>
        <p:spPr>
          <a:xfrm>
            <a:off x="0" y="243512"/>
            <a:ext cx="59436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While the  internet connection around is shaky, this significantly slows down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piBo's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reaction times.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does also speak English, which will come in handy when it eventually becomes available here in the US.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Circulus hopes to launch a crowdfunding campaign to bring it stateside in the coming months.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C461D3-7DF9-4BC1-A98F-97340C262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0"/>
            <a:ext cx="6096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445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Always with you - Social robot, piBo">
            <a:hlinkClick r:id="" action="ppaction://media"/>
            <a:extLst>
              <a:ext uri="{FF2B5EF4-FFF2-40B4-BE49-F238E27FC236}">
                <a16:creationId xmlns:a16="http://schemas.microsoft.com/office/drawing/2014/main" id="{1DA716BD-066A-4479-B553-086B217277E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3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pibo - Your another family">
            <a:hlinkClick r:id="" action="ppaction://media"/>
            <a:extLst>
              <a:ext uri="{FF2B5EF4-FFF2-40B4-BE49-F238E27FC236}">
                <a16:creationId xmlns:a16="http://schemas.microsoft.com/office/drawing/2014/main" id="{0CF5FFC8-8B61-4E9B-9B8E-7E1CFB6BD68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71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[MWC 2017 Preview] Circulus to Release Personal Intelligent Robot 'piBo'">
            <a:hlinkClick r:id="" action="ppaction://media"/>
            <a:extLst>
              <a:ext uri="{FF2B5EF4-FFF2-40B4-BE49-F238E27FC236}">
                <a16:creationId xmlns:a16="http://schemas.microsoft.com/office/drawing/2014/main" id="{21A85DD0-1668-4895-A621-E5562CCFD54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39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631</Words>
  <Application>Microsoft Office PowerPoint</Application>
  <PresentationFormat>Widescreen</PresentationFormat>
  <Paragraphs>73</Paragraphs>
  <Slides>9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JOYCE</dc:creator>
  <cp:lastModifiedBy>JOYCE</cp:lastModifiedBy>
  <cp:revision>11</cp:revision>
  <dcterms:created xsi:type="dcterms:W3CDTF">2020-09-29T11:52:29Z</dcterms:created>
  <dcterms:modified xsi:type="dcterms:W3CDTF">2020-09-29T17:24:10Z</dcterms:modified>
</cp:coreProperties>
</file>